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213F"/>
    <a:srgbClr val="E61F2D"/>
    <a:srgbClr val="FFC764"/>
    <a:srgbClr val="FFFFFF"/>
    <a:srgbClr val="85B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>
        <p:scale>
          <a:sx n="100" d="100"/>
          <a:sy n="100" d="100"/>
        </p:scale>
        <p:origin x="132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EFCD6E2-EC46-44F8-BA25-F8B5653932E4}"/>
              </a:ext>
            </a:extLst>
          </p:cNvPr>
          <p:cNvSpPr/>
          <p:nvPr userDrawn="1"/>
        </p:nvSpPr>
        <p:spPr>
          <a:xfrm>
            <a:off x="0" y="0"/>
            <a:ext cx="11981953" cy="6858000"/>
          </a:xfrm>
          <a:prstGeom prst="rect">
            <a:avLst/>
          </a:prstGeom>
          <a:solidFill>
            <a:srgbClr val="85B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9A985D-C469-4E0F-A039-ABBF8BAB8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FFC76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59CEC1-27E7-419B-A79A-DACF5E88F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121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43A2F-D58B-400E-93B6-B70A3574B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D184-4850-4AB0-9048-939BAB278704}" type="datetimeFigureOut">
              <a:rPr lang="en-GB" smtClean="0"/>
              <a:t>18/07/2022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43FC0-53CF-4210-9D8E-5AE778E93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86640-E96F-4102-890D-A0694DE8F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D6778-E769-450B-B0DB-3908C90B8694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8CCE36-1E6D-4122-BFF1-DF55D83E6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87498" y="3841529"/>
            <a:ext cx="4189131" cy="296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68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E1E0B-8050-4F83-93A3-C36DA699E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F6D13-92A6-4EDC-813E-03D710585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B02F2-A3C5-42C4-8147-2F3684CEA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D184-4850-4AB0-9048-939BAB278704}" type="datetimeFigureOut">
              <a:rPr lang="en-GB" smtClean="0"/>
              <a:t>18/07/2022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20922-5D7B-4E0B-8D36-E4B8A6E47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7AD99-F1B6-4E3B-A950-9A840D575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D6778-E769-450B-B0DB-3908C90B8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62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9951E-60B5-4E8B-92DD-BAF62558E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980699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6C2AE-9453-46E5-B9F7-6DDDB267F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80699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59104-70AB-46C8-9B69-D3D92A001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D184-4850-4AB0-9048-939BAB278704}" type="datetimeFigureOut">
              <a:rPr lang="en-GB" smtClean="0"/>
              <a:t>18/07/2022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B5C74-86A8-4665-BF7E-51EDD11F4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5D2FA-05B1-407E-8CAD-FEDBB7862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D6778-E769-450B-B0DB-3908C90B8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588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5780F-F7E5-4261-AF52-1811B1338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FDDA2-64E2-4113-8997-6B4B468EEE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484234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D5097D-F64E-4BA7-8A1A-CB6E418B6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6501" y="1825625"/>
            <a:ext cx="484234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4EA885-ED93-4786-82DB-16C077BA3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D184-4850-4AB0-9048-939BAB278704}" type="datetimeFigureOut">
              <a:rPr lang="en-GB" smtClean="0"/>
              <a:t>18/07/2022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DA82B-B20B-4F37-991C-2C062F64E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2B66B-1F44-4762-884F-835748FF3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D6778-E769-450B-B0DB-3908C90B8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796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26085-F16D-4DD5-9AB9-886A0BF17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9905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A38626-354D-437C-9A5B-FD7BB2765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484539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6F6967-58AB-4B3D-9C6C-EDA1E64D0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84539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3C66FF-8E95-4CA3-9649-F4E84AA0A8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93450" y="1681163"/>
            <a:ext cx="484539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188074-7D0E-4681-AF84-141E689B9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93450" y="2505075"/>
            <a:ext cx="484539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51746E-266C-4519-856C-579514F3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D184-4850-4AB0-9048-939BAB278704}" type="datetimeFigureOut">
              <a:rPr lang="en-GB" smtClean="0"/>
              <a:t>18/07/2022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A11C83-5E88-40DE-8593-968A286C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DAA389-CCE8-4A6C-9C1F-0D975AC49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D6778-E769-450B-B0DB-3908C90B8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60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6A82A-D4B4-4FDA-B952-954F6676E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0B440B-B527-47CD-B645-EC813C2A7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D184-4850-4AB0-9048-939BAB278704}" type="datetimeFigureOut">
              <a:rPr lang="en-GB" smtClean="0"/>
              <a:t>18/07/2022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22251A-5CCA-4B43-961C-616EDEDEC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FE68E-4034-4FDF-B878-FAC04156C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D6778-E769-450B-B0DB-3908C90B8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684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79E8C1-58E2-439E-B137-1389999E7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D184-4850-4AB0-9048-939BAB278704}" type="datetimeFigureOut">
              <a:rPr lang="en-GB" smtClean="0"/>
              <a:t>18/07/2022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947838-8FB5-4887-813F-07AB335EC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DB851-00C6-4D0A-B3C1-77C29082B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D6778-E769-450B-B0DB-3908C90B8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75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A0963-E6BB-4FB2-8F5E-A191EE3B5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CA3D1-03D7-4383-AB79-1A603CF28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5565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26727-8381-4E44-AE58-3143DEEB1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C8BFC-41F9-4D66-94B9-BC8519AD1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D184-4850-4AB0-9048-939BAB278704}" type="datetimeFigureOut">
              <a:rPr lang="en-GB" smtClean="0"/>
              <a:t>18/07/2022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77B14-EA7F-475C-87F9-20538CDD1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F6AFB-90A5-4006-9B28-0EF33C16C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D6778-E769-450B-B0DB-3908C90B8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1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A3B52-CE76-4A61-8DAA-2B637DC4A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2613E2-8D8A-412C-853A-108667DC31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5565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89514-AAD2-48CE-B89B-7504001B88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F7F463-1580-4DBD-9B47-14F9E61C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D184-4850-4AB0-9048-939BAB278704}" type="datetimeFigureOut">
              <a:rPr lang="en-GB" smtClean="0"/>
              <a:t>18/07/2022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9803A1-0996-4D34-B558-3CA271D9F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1CA513-C1DF-468D-8002-0A8410672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D6778-E769-450B-B0DB-3908C90B8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82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02F7-3E39-4FB1-BBEE-B48778E15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6C71E8-0D47-44FE-BCE3-9BB96797C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2AAB5-8628-4BC9-85A4-55FEFB837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D184-4850-4AB0-9048-939BAB278704}" type="datetimeFigureOut">
              <a:rPr lang="en-GB" smtClean="0"/>
              <a:t>18/07/2022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5081E-3715-4E9F-BF23-D77CD58AB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4BF10-631B-42C9-A603-01C57EF75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D6778-E769-450B-B0DB-3908C90B8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649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15F302-F7AA-497F-8E7A-C52ED22478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191394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ABB19D-8CCC-42ED-92C5-3429B44F6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69CFE-9940-4B14-85DD-72F9B98D7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9D184-4850-4AB0-9048-939BAB278704}" type="datetimeFigureOut">
              <a:rPr lang="en-GB" smtClean="0"/>
              <a:t>18/07/2022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E4E8C-2225-489F-98E8-01ABC381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9F144-C60A-42C9-BC34-5FCBAB90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D6778-E769-450B-B0DB-3908C90B8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98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6D2AEA-F899-4D52-9481-7D61B1DA43B8}"/>
              </a:ext>
            </a:extLst>
          </p:cNvPr>
          <p:cNvSpPr/>
          <p:nvPr userDrawn="1"/>
        </p:nvSpPr>
        <p:spPr>
          <a:xfrm>
            <a:off x="10725647" y="0"/>
            <a:ext cx="1256306" cy="6858000"/>
          </a:xfrm>
          <a:prstGeom prst="rect">
            <a:avLst/>
          </a:prstGeom>
          <a:solidFill>
            <a:srgbClr val="85B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E180F3-2BAC-47C9-9682-D1A292EC1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006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475BC-6286-4750-B467-89768CB2C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80064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74EAC-D940-47EB-9982-DA001996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fld id="{E049D184-4850-4AB0-9048-939BAB278704}" type="datetimeFigureOut">
              <a:rPr lang="en-GB" smtClean="0"/>
              <a:pPr/>
              <a:t>18/07/2022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4641D-0F91-40B0-9106-1E4B917F4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4BCB0-E4EE-4952-8863-8A349D551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0282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fld id="{DCBD6778-E769-450B-B0DB-3908C90B869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F404E2-798C-4923-830B-15816703EB2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8850" y="5103702"/>
            <a:ext cx="2029900" cy="143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21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4567E-551F-4AE9-BB1B-82B310277A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6DD9AD-DE33-43F3-8B98-E990D018E7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226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331FE33-821D-4E04-B160-FD44652FD5AA}" vid="{1906755D-18F4-4B5B-99E9-A5DA94499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CUDRRS75_ppt_template</Template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Gill Sans MT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Gareth Langley</dc:creator>
  <cp:lastModifiedBy>Gareth Langley</cp:lastModifiedBy>
  <cp:revision>1</cp:revision>
  <dcterms:created xsi:type="dcterms:W3CDTF">2022-07-18T21:13:10Z</dcterms:created>
  <dcterms:modified xsi:type="dcterms:W3CDTF">2022-07-18T21:16:33Z</dcterms:modified>
</cp:coreProperties>
</file>